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80" r:id="rId17"/>
    <p:sldId id="281" r:id="rId18"/>
    <p:sldId id="282" r:id="rId19"/>
    <p:sldId id="279" r:id="rId20"/>
    <p:sldId id="277" r:id="rId21"/>
    <p:sldId id="283" r:id="rId22"/>
    <p:sldId id="266" r:id="rId23"/>
  </p:sldIdLst>
  <p:sldSz cx="9144000" cy="6858000" type="screen4x3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4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999"/>
    <a:srgbClr val="007DAA"/>
    <a:srgbClr val="0D699A"/>
    <a:srgbClr val="1A1A1A"/>
    <a:srgbClr val="287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Vaalea tyyli 3 - Korostus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12" autoAdjust="0"/>
  </p:normalViewPr>
  <p:slideViewPr>
    <p:cSldViewPr snapToGrid="0" snapToObjects="1" showGuides="1">
      <p:cViewPr>
        <p:scale>
          <a:sx n="75" d="100"/>
          <a:sy n="75" d="100"/>
        </p:scale>
        <p:origin x="778" y="43"/>
      </p:cViewPr>
      <p:guideLst>
        <p:guide orient="horz" pos="2254"/>
        <p:guide pos="2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DDE6A-8FD4-4BA5-8925-9C5BE442C160}" type="datetimeFigureOut">
              <a:rPr lang="en-US" smtClean="0"/>
              <a:t>30-11-19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23D94-705C-4504-911F-B0FC4EFA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4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Pidän</a:t>
            </a:r>
            <a:r>
              <a:rPr lang="en-US" dirty="0"/>
              <a:t> </a:t>
            </a:r>
            <a:r>
              <a:rPr lang="en-US" dirty="0" err="1"/>
              <a:t>tänää</a:t>
            </a:r>
            <a:r>
              <a:rPr lang="en-US" dirty="0"/>
              <a:t> </a:t>
            </a:r>
            <a:r>
              <a:rPr lang="en-US" dirty="0" err="1"/>
              <a:t>tän</a:t>
            </a:r>
            <a:r>
              <a:rPr lang="en-US" dirty="0"/>
              <a:t> </a:t>
            </a:r>
            <a:r>
              <a:rPr lang="en-US" dirty="0" err="1"/>
              <a:t>viimeisen</a:t>
            </a:r>
            <a:r>
              <a:rPr lang="en-US" dirty="0"/>
              <a:t> </a:t>
            </a:r>
            <a:r>
              <a:rPr lang="en-US" dirty="0" err="1"/>
              <a:t>seminaarin</a:t>
            </a:r>
            <a:r>
              <a:rPr lang="en-US" dirty="0"/>
              <a:t> </a:t>
            </a:r>
            <a:r>
              <a:rPr lang="en-US" dirty="0" err="1"/>
              <a:t>miu</a:t>
            </a:r>
            <a:r>
              <a:rPr lang="en-US" dirty="0"/>
              <a:t> </a:t>
            </a:r>
            <a:r>
              <a:rPr lang="en-US" dirty="0" err="1"/>
              <a:t>opparista</a:t>
            </a:r>
            <a:r>
              <a:rPr lang="en-US" dirty="0"/>
              <a:t>, </a:t>
            </a:r>
            <a:r>
              <a:rPr lang="en-US" dirty="0" err="1"/>
              <a:t>jonka</a:t>
            </a:r>
            <a:r>
              <a:rPr lang="en-US" dirty="0"/>
              <a:t> </a:t>
            </a:r>
            <a:r>
              <a:rPr lang="en-US" dirty="0" err="1"/>
              <a:t>aiheena</a:t>
            </a:r>
            <a:r>
              <a:rPr lang="en-US" dirty="0"/>
              <a:t> on </a:t>
            </a:r>
            <a:r>
              <a:rPr lang="en-US" dirty="0" err="1"/>
              <a:t>Roolipelidemo</a:t>
            </a:r>
            <a:r>
              <a:rPr lang="en-US" dirty="0"/>
              <a:t> </a:t>
            </a:r>
            <a:r>
              <a:rPr lang="en-US" dirty="0" err="1"/>
              <a:t>OpenGL:llä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69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0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Singleton </a:t>
            </a:r>
            <a:r>
              <a:rPr lang="en-US" dirty="0" err="1"/>
              <a:t>malli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10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98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00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89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38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59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2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Rupesin</a:t>
            </a:r>
            <a:r>
              <a:rPr lang="en-US" dirty="0"/>
              <a:t> </a:t>
            </a:r>
            <a:r>
              <a:rPr lang="en-US" dirty="0" err="1"/>
              <a:t>työstää</a:t>
            </a:r>
            <a:r>
              <a:rPr lang="en-US" dirty="0"/>
              <a:t> </a:t>
            </a:r>
            <a:r>
              <a:rPr lang="en-US" dirty="0" err="1"/>
              <a:t>tätä</a:t>
            </a:r>
            <a:r>
              <a:rPr lang="en-US" dirty="0"/>
              <a:t> </a:t>
            </a:r>
            <a:r>
              <a:rPr lang="en-US" dirty="0" err="1"/>
              <a:t>opparia</a:t>
            </a:r>
            <a:r>
              <a:rPr lang="en-US" dirty="0"/>
              <a:t> </a:t>
            </a:r>
            <a:r>
              <a:rPr lang="en-US" dirty="0" err="1"/>
              <a:t>syyskuussa</a:t>
            </a:r>
            <a:r>
              <a:rPr lang="en-US" dirty="0"/>
              <a:t>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aika</a:t>
            </a:r>
            <a:r>
              <a:rPr lang="en-US" dirty="0"/>
              <a:t> </a:t>
            </a:r>
            <a:r>
              <a:rPr lang="en-US" dirty="0" err="1"/>
              <a:t>pienellä</a:t>
            </a:r>
            <a:r>
              <a:rPr lang="en-US" dirty="0"/>
              <a:t> </a:t>
            </a:r>
            <a:r>
              <a:rPr lang="en-US" dirty="0" err="1"/>
              <a:t>aikavälillä</a:t>
            </a:r>
            <a:r>
              <a:rPr lang="en-US" dirty="0"/>
              <a:t> </a:t>
            </a:r>
            <a:r>
              <a:rPr lang="en-US" dirty="0" err="1"/>
              <a:t>piti</a:t>
            </a:r>
            <a:r>
              <a:rPr lang="en-US" dirty="0"/>
              <a:t> </a:t>
            </a:r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tää</a:t>
            </a:r>
            <a:r>
              <a:rPr lang="en-US" dirty="0"/>
              <a:t>. </a:t>
            </a:r>
            <a:r>
              <a:rPr lang="en-US" dirty="0" err="1"/>
              <a:t>Projekti</a:t>
            </a:r>
            <a:r>
              <a:rPr lang="en-US" dirty="0"/>
              <a:t> </a:t>
            </a:r>
            <a:r>
              <a:rPr lang="en-US" dirty="0" err="1"/>
              <a:t>valmistui</a:t>
            </a:r>
            <a:r>
              <a:rPr lang="en-US" dirty="0"/>
              <a:t> n. </a:t>
            </a:r>
            <a:r>
              <a:rPr lang="en-US" dirty="0" err="1"/>
              <a:t>viikko</a:t>
            </a:r>
            <a:r>
              <a:rPr lang="en-US" dirty="0"/>
              <a:t> </a:t>
            </a:r>
            <a:r>
              <a:rPr lang="en-US" dirty="0" err="1"/>
              <a:t>sitten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8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Aiheena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OpenGL:llä</a:t>
            </a:r>
            <a:r>
              <a:rPr lang="en-US" dirty="0"/>
              <a:t> </a:t>
            </a:r>
            <a:r>
              <a:rPr lang="en-US" dirty="0" err="1"/>
              <a:t>kolmiulotteine</a:t>
            </a:r>
            <a:r>
              <a:rPr lang="en-US" dirty="0"/>
              <a:t> </a:t>
            </a:r>
            <a:r>
              <a:rPr lang="en-US" dirty="0" err="1"/>
              <a:t>roolipeli</a:t>
            </a:r>
            <a:r>
              <a:rPr lang="en-US" dirty="0"/>
              <a:t> ps1 </a:t>
            </a:r>
            <a:r>
              <a:rPr lang="en-US" dirty="0" err="1"/>
              <a:t>jrpg</a:t>
            </a:r>
            <a:r>
              <a:rPr lang="en-US" dirty="0"/>
              <a:t> </a:t>
            </a:r>
            <a:r>
              <a:rPr lang="en-US" dirty="0" err="1"/>
              <a:t>tyylillä</a:t>
            </a:r>
            <a:r>
              <a:rPr lang="en-US" dirty="0"/>
              <a:t> (FF7, Chrono cross).  </a:t>
            </a:r>
            <a:r>
              <a:rPr lang="en-US" dirty="0" err="1"/>
              <a:t>Tavoitteena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tehdä</a:t>
            </a:r>
            <a:r>
              <a:rPr lang="en-US" dirty="0"/>
              <a:t> </a:t>
            </a:r>
            <a:r>
              <a:rPr lang="en-US" dirty="0" err="1"/>
              <a:t>yks</a:t>
            </a:r>
            <a:r>
              <a:rPr lang="en-US" dirty="0"/>
              <a:t> </a:t>
            </a:r>
            <a:r>
              <a:rPr lang="en-US" dirty="0" err="1"/>
              <a:t>kenttä</a:t>
            </a:r>
            <a:r>
              <a:rPr lang="en-US" dirty="0"/>
              <a:t> mis </a:t>
            </a:r>
            <a:r>
              <a:rPr lang="en-US" dirty="0" err="1"/>
              <a:t>pystyy</a:t>
            </a:r>
            <a:r>
              <a:rPr lang="en-US" dirty="0"/>
              <a:t> </a:t>
            </a:r>
            <a:r>
              <a:rPr lang="en-US" dirty="0" err="1"/>
              <a:t>liikuttelemaa</a:t>
            </a:r>
            <a:r>
              <a:rPr lang="en-US" dirty="0"/>
              <a:t> </a:t>
            </a:r>
            <a:r>
              <a:rPr lang="en-US" dirty="0" err="1"/>
              <a:t>omaa</a:t>
            </a:r>
            <a:r>
              <a:rPr lang="en-US" dirty="0"/>
              <a:t> </a:t>
            </a:r>
            <a:r>
              <a:rPr lang="en-US" dirty="0" err="1"/>
              <a:t>pelihahmoa</a:t>
            </a:r>
            <a:r>
              <a:rPr lang="en-US" dirty="0"/>
              <a:t> ja </a:t>
            </a:r>
            <a:r>
              <a:rPr lang="en-US" dirty="0" err="1"/>
              <a:t>juttelemaa</a:t>
            </a:r>
            <a:r>
              <a:rPr lang="en-US" dirty="0"/>
              <a:t> </a:t>
            </a:r>
            <a:r>
              <a:rPr lang="en-US" dirty="0" err="1"/>
              <a:t>kentällä</a:t>
            </a:r>
            <a:r>
              <a:rPr lang="en-US" dirty="0"/>
              <a:t> </a:t>
            </a:r>
            <a:r>
              <a:rPr lang="en-US" dirty="0" err="1"/>
              <a:t>olevien</a:t>
            </a:r>
            <a:r>
              <a:rPr lang="en-US" dirty="0"/>
              <a:t> </a:t>
            </a:r>
            <a:r>
              <a:rPr lang="en-US" dirty="0" err="1"/>
              <a:t>tyyppien</a:t>
            </a:r>
            <a:r>
              <a:rPr lang="en-US" dirty="0"/>
              <a:t> </a:t>
            </a:r>
            <a:r>
              <a:rPr lang="en-US" dirty="0" err="1"/>
              <a:t>kanssa</a:t>
            </a:r>
            <a:r>
              <a:rPr lang="en-US" dirty="0"/>
              <a:t> ja </a:t>
            </a:r>
            <a:r>
              <a:rPr lang="en-US" dirty="0" err="1"/>
              <a:t>interaktaamaan</a:t>
            </a:r>
            <a:r>
              <a:rPr lang="en-US" dirty="0"/>
              <a:t> </a:t>
            </a:r>
            <a:r>
              <a:rPr lang="en-US" dirty="0" err="1"/>
              <a:t>kentäl</a:t>
            </a:r>
            <a:r>
              <a:rPr lang="en-US" dirty="0"/>
              <a:t> </a:t>
            </a:r>
            <a:r>
              <a:rPr lang="en-US" dirty="0" err="1"/>
              <a:t>olevien</a:t>
            </a:r>
            <a:r>
              <a:rPr lang="en-US" dirty="0"/>
              <a:t> </a:t>
            </a:r>
            <a:r>
              <a:rPr lang="en-US" dirty="0" err="1"/>
              <a:t>esineiden</a:t>
            </a:r>
            <a:r>
              <a:rPr lang="en-US" dirty="0"/>
              <a:t> </a:t>
            </a:r>
            <a:r>
              <a:rPr lang="en-US" dirty="0" err="1"/>
              <a:t>kans.</a:t>
            </a:r>
            <a:r>
              <a:rPr lang="en-US" dirty="0"/>
              <a:t>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valmiis</a:t>
            </a:r>
            <a:r>
              <a:rPr lang="en-US" dirty="0"/>
              <a:t> </a:t>
            </a:r>
            <a:r>
              <a:rPr lang="en-US" dirty="0" err="1"/>
              <a:t>projektis</a:t>
            </a:r>
            <a:r>
              <a:rPr lang="en-US" dirty="0"/>
              <a:t> on </a:t>
            </a:r>
            <a:r>
              <a:rPr lang="en-US" dirty="0" err="1"/>
              <a:t>toteutettu</a:t>
            </a:r>
            <a:r>
              <a:rPr lang="en-US" dirty="0"/>
              <a:t> 3dmallien </a:t>
            </a:r>
            <a:r>
              <a:rPr lang="en-US" dirty="0" err="1"/>
              <a:t>lataus</a:t>
            </a:r>
            <a:r>
              <a:rPr lang="en-US" dirty="0"/>
              <a:t> ja </a:t>
            </a:r>
            <a:r>
              <a:rPr lang="en-US" dirty="0" err="1"/>
              <a:t>renderöinti</a:t>
            </a:r>
            <a:r>
              <a:rPr lang="en-US" dirty="0"/>
              <a:t>, </a:t>
            </a:r>
            <a:r>
              <a:rPr lang="en-US" dirty="0" err="1"/>
              <a:t>yksinkertaset</a:t>
            </a:r>
            <a:r>
              <a:rPr lang="en-US" dirty="0"/>
              <a:t> </a:t>
            </a:r>
            <a:r>
              <a:rPr lang="en-US" dirty="0" err="1"/>
              <a:t>colliderit</a:t>
            </a:r>
            <a:r>
              <a:rPr lang="en-US" dirty="0"/>
              <a:t>, </a:t>
            </a:r>
            <a:r>
              <a:rPr lang="en-US" dirty="0" err="1"/>
              <a:t>äänentoisto</a:t>
            </a:r>
            <a:r>
              <a:rPr lang="en-US" dirty="0"/>
              <a:t>, </a:t>
            </a:r>
            <a:r>
              <a:rPr lang="en-US" dirty="0" err="1"/>
              <a:t>syötteen</a:t>
            </a:r>
            <a:r>
              <a:rPr lang="en-US" dirty="0"/>
              <a:t> </a:t>
            </a:r>
            <a:r>
              <a:rPr lang="en-US" dirty="0" err="1"/>
              <a:t>hallinta</a:t>
            </a:r>
            <a:r>
              <a:rPr lang="en-US" dirty="0"/>
              <a:t> ja event </a:t>
            </a:r>
            <a:r>
              <a:rPr lang="en-US" dirty="0" err="1"/>
              <a:t>systeemi</a:t>
            </a:r>
            <a:r>
              <a:rPr lang="en-US" dirty="0"/>
              <a:t>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mahdollistaa</a:t>
            </a:r>
            <a:r>
              <a:rPr lang="en-US" dirty="0"/>
              <a:t> </a:t>
            </a:r>
            <a:r>
              <a:rPr lang="en-US" dirty="0" err="1"/>
              <a:t>interaktauksen</a:t>
            </a:r>
            <a:r>
              <a:rPr lang="en-US" dirty="0"/>
              <a:t> </a:t>
            </a:r>
            <a:r>
              <a:rPr lang="en-US" dirty="0" err="1"/>
              <a:t>kentällä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7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</a:t>
            </a:r>
            <a:r>
              <a:rPr lang="en-US" dirty="0" err="1"/>
              <a:t>mie</a:t>
            </a:r>
            <a:r>
              <a:rPr lang="en-US" dirty="0"/>
              <a:t> </a:t>
            </a:r>
            <a:r>
              <a:rPr lang="en-US" dirty="0" err="1"/>
              <a:t>kerron</a:t>
            </a:r>
            <a:r>
              <a:rPr lang="en-US" dirty="0"/>
              <a:t> </a:t>
            </a:r>
            <a:r>
              <a:rPr lang="en-US" dirty="0" err="1"/>
              <a:t>vähä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täst</a:t>
            </a:r>
            <a:r>
              <a:rPr lang="en-US" dirty="0"/>
              <a:t> </a:t>
            </a:r>
            <a:r>
              <a:rPr lang="en-US" dirty="0" err="1"/>
              <a:t>projektista</a:t>
            </a:r>
            <a:r>
              <a:rPr lang="en-US" dirty="0"/>
              <a:t>, </a:t>
            </a:r>
            <a:r>
              <a:rPr lang="en-US" dirty="0" err="1"/>
              <a:t>mistä</a:t>
            </a:r>
            <a:r>
              <a:rPr lang="en-US" dirty="0"/>
              <a:t> </a:t>
            </a:r>
            <a:r>
              <a:rPr lang="en-US" dirty="0" err="1"/>
              <a:t>tää</a:t>
            </a:r>
            <a:r>
              <a:rPr lang="en-US" dirty="0"/>
              <a:t> </a:t>
            </a:r>
            <a:r>
              <a:rPr lang="en-US" dirty="0" err="1"/>
              <a:t>projekti</a:t>
            </a:r>
            <a:r>
              <a:rPr lang="en-US" dirty="0"/>
              <a:t> </a:t>
            </a:r>
            <a:r>
              <a:rPr lang="en-US" dirty="0" err="1"/>
              <a:t>koostuu</a:t>
            </a:r>
            <a:r>
              <a:rPr lang="en-US" dirty="0"/>
              <a:t>.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alkaa</a:t>
            </a:r>
            <a:r>
              <a:rPr lang="en-US" dirty="0"/>
              <a:t> </a:t>
            </a:r>
            <a:r>
              <a:rPr lang="en-US" dirty="0" err="1"/>
              <a:t>täst</a:t>
            </a:r>
            <a:r>
              <a:rPr lang="en-US" dirty="0"/>
              <a:t> </a:t>
            </a:r>
            <a:r>
              <a:rPr lang="en-US" dirty="0" err="1"/>
              <a:t>ikkunan</a:t>
            </a:r>
            <a:r>
              <a:rPr lang="en-US" dirty="0"/>
              <a:t> </a:t>
            </a:r>
            <a:r>
              <a:rPr lang="en-US" dirty="0" err="1"/>
              <a:t>luomisesta</a:t>
            </a:r>
            <a:r>
              <a:rPr lang="en-US" dirty="0"/>
              <a:t>, et </a:t>
            </a:r>
            <a:r>
              <a:rPr lang="en-US" dirty="0" err="1"/>
              <a:t>saahaa</a:t>
            </a:r>
            <a:r>
              <a:rPr lang="en-US" dirty="0"/>
              <a:t> OpenGL </a:t>
            </a:r>
            <a:r>
              <a:rPr lang="en-US" dirty="0" err="1"/>
              <a:t>kontekstin</a:t>
            </a:r>
            <a:r>
              <a:rPr lang="en-US" dirty="0"/>
              <a:t> </a:t>
            </a:r>
            <a:r>
              <a:rPr lang="en-US" dirty="0" err="1"/>
              <a:t>ikkuna</a:t>
            </a:r>
            <a:r>
              <a:rPr lang="en-US" dirty="0"/>
              <a:t> </a:t>
            </a:r>
            <a:r>
              <a:rPr lang="en-US" dirty="0" err="1"/>
              <a:t>auki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mahdollisimman</a:t>
            </a:r>
            <a:r>
              <a:rPr lang="en-US" dirty="0"/>
              <a:t> </a:t>
            </a:r>
            <a:r>
              <a:rPr lang="en-US" dirty="0" err="1"/>
              <a:t>yksinkertane</a:t>
            </a:r>
            <a:r>
              <a:rPr lang="en-US" dirty="0"/>
              <a:t> </a:t>
            </a:r>
            <a:r>
              <a:rPr lang="en-US" dirty="0" err="1"/>
              <a:t>ikkunan</a:t>
            </a:r>
            <a:r>
              <a:rPr lang="en-US" dirty="0"/>
              <a:t> </a:t>
            </a:r>
            <a:r>
              <a:rPr lang="en-US" dirty="0" err="1"/>
              <a:t>luonti</a:t>
            </a:r>
            <a:r>
              <a:rPr lang="en-US" dirty="0"/>
              <a:t> </a:t>
            </a:r>
            <a:r>
              <a:rPr lang="en-US" dirty="0" err="1"/>
              <a:t>glfwllä</a:t>
            </a:r>
            <a:r>
              <a:rPr lang="en-US" dirty="0"/>
              <a:t>. </a:t>
            </a:r>
            <a:r>
              <a:rPr lang="en-US" dirty="0" err="1"/>
              <a:t>Ekan</a:t>
            </a:r>
            <a:r>
              <a:rPr lang="en-US" dirty="0"/>
              <a:t> </a:t>
            </a:r>
            <a:r>
              <a:rPr lang="en-US" dirty="0" err="1"/>
              <a:t>glfw</a:t>
            </a:r>
            <a:r>
              <a:rPr lang="en-US" dirty="0"/>
              <a:t> </a:t>
            </a:r>
            <a:r>
              <a:rPr lang="en-US" dirty="0" err="1"/>
              <a:t>alustetaa</a:t>
            </a:r>
            <a:r>
              <a:rPr lang="en-US" dirty="0"/>
              <a:t> ja </a:t>
            </a:r>
            <a:r>
              <a:rPr lang="en-US" dirty="0" err="1"/>
              <a:t>sille</a:t>
            </a:r>
            <a:r>
              <a:rPr lang="en-US" dirty="0"/>
              <a:t> </a:t>
            </a:r>
            <a:r>
              <a:rPr lang="en-US" dirty="0" err="1"/>
              <a:t>kerrotaa</a:t>
            </a:r>
            <a:r>
              <a:rPr lang="en-US" dirty="0"/>
              <a:t> </a:t>
            </a:r>
            <a:r>
              <a:rPr lang="en-US" dirty="0" err="1"/>
              <a:t>mitä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versioo</a:t>
            </a:r>
            <a:r>
              <a:rPr lang="en-US" dirty="0"/>
              <a:t> </a:t>
            </a:r>
            <a:r>
              <a:rPr lang="en-US" dirty="0" err="1"/>
              <a:t>käytetää</a:t>
            </a:r>
            <a:r>
              <a:rPr lang="en-US" dirty="0"/>
              <a:t> ja </a:t>
            </a:r>
            <a:r>
              <a:rPr lang="en-US" dirty="0" err="1"/>
              <a:t>kerrotaa</a:t>
            </a:r>
            <a:r>
              <a:rPr lang="en-US" dirty="0"/>
              <a:t> et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käyttää</a:t>
            </a:r>
            <a:r>
              <a:rPr lang="en-US" dirty="0"/>
              <a:t> core </a:t>
            </a:r>
            <a:r>
              <a:rPr lang="en-US" dirty="0" err="1"/>
              <a:t>profilee</a:t>
            </a:r>
            <a:r>
              <a:rPr lang="en-US" dirty="0"/>
              <a:t>.  Sit </a:t>
            </a:r>
            <a:r>
              <a:rPr lang="en-US" dirty="0" err="1"/>
              <a:t>luodaa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ikkuna</a:t>
            </a:r>
            <a:r>
              <a:rPr lang="en-US" dirty="0"/>
              <a:t> </a:t>
            </a:r>
            <a:r>
              <a:rPr lang="en-US" dirty="0" err="1"/>
              <a:t>glfwCreateWindowlla</a:t>
            </a:r>
            <a:r>
              <a:rPr lang="en-US" dirty="0"/>
              <a:t>, </a:t>
            </a:r>
            <a:r>
              <a:rPr lang="en-US" dirty="0" err="1"/>
              <a:t>tsekataan</a:t>
            </a:r>
            <a:r>
              <a:rPr lang="en-US" dirty="0"/>
              <a:t> </a:t>
            </a:r>
            <a:r>
              <a:rPr lang="en-US" dirty="0" err="1"/>
              <a:t>onks</a:t>
            </a:r>
            <a:r>
              <a:rPr lang="en-US" dirty="0"/>
              <a:t> </a:t>
            </a:r>
            <a:r>
              <a:rPr lang="en-US" dirty="0" err="1"/>
              <a:t>tapahtunu</a:t>
            </a:r>
            <a:r>
              <a:rPr lang="en-US" dirty="0"/>
              <a:t> </a:t>
            </a:r>
            <a:r>
              <a:rPr lang="en-US" dirty="0" err="1"/>
              <a:t>virhe</a:t>
            </a:r>
            <a:r>
              <a:rPr lang="en-US" dirty="0"/>
              <a:t>, </a:t>
            </a:r>
            <a:r>
              <a:rPr lang="en-US" dirty="0" err="1"/>
              <a:t>jos</a:t>
            </a:r>
            <a:r>
              <a:rPr lang="en-US" dirty="0"/>
              <a:t> on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ilmotetaa</a:t>
            </a:r>
            <a:r>
              <a:rPr lang="en-US" dirty="0"/>
              <a:t> ja </a:t>
            </a:r>
            <a:r>
              <a:rPr lang="en-US" dirty="0" err="1"/>
              <a:t>suljetaa</a:t>
            </a:r>
            <a:r>
              <a:rPr lang="en-US" dirty="0"/>
              <a:t> </a:t>
            </a:r>
            <a:r>
              <a:rPr lang="en-US" dirty="0" err="1"/>
              <a:t>glfw</a:t>
            </a:r>
            <a:r>
              <a:rPr lang="en-US" dirty="0"/>
              <a:t>. Jos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virhettä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alustetaa</a:t>
            </a:r>
            <a:r>
              <a:rPr lang="en-US" dirty="0"/>
              <a:t> glad </a:t>
            </a:r>
            <a:r>
              <a:rPr lang="en-US" dirty="0" err="1"/>
              <a:t>eli</a:t>
            </a:r>
            <a:r>
              <a:rPr lang="en-US" dirty="0"/>
              <a:t> OpenGL Load Generator. </a:t>
            </a:r>
            <a:r>
              <a:rPr lang="en-US" dirty="0" err="1"/>
              <a:t>Koska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ajurit</a:t>
            </a:r>
            <a:r>
              <a:rPr lang="en-US" dirty="0"/>
              <a:t> </a:t>
            </a:r>
            <a:r>
              <a:rPr lang="en-US" dirty="0" err="1"/>
              <a:t>tarvii</a:t>
            </a:r>
            <a:r>
              <a:rPr lang="en-US" dirty="0"/>
              <a:t> </a:t>
            </a:r>
            <a:r>
              <a:rPr lang="en-US" dirty="0" err="1"/>
              <a:t>tiedon</a:t>
            </a:r>
            <a:r>
              <a:rPr lang="en-US" dirty="0"/>
              <a:t> </a:t>
            </a:r>
            <a:r>
              <a:rPr lang="en-US" dirty="0" err="1"/>
              <a:t>noist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funktioiden</a:t>
            </a:r>
            <a:r>
              <a:rPr lang="en-US" dirty="0"/>
              <a:t> </a:t>
            </a:r>
            <a:r>
              <a:rPr lang="en-US" dirty="0" err="1"/>
              <a:t>sijainnist</a:t>
            </a:r>
            <a:r>
              <a:rPr lang="en-US" dirty="0"/>
              <a:t> </a:t>
            </a:r>
            <a:r>
              <a:rPr lang="en-US" dirty="0" err="1"/>
              <a:t>muistissa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glad </a:t>
            </a:r>
            <a:r>
              <a:rPr lang="en-US" dirty="0" err="1"/>
              <a:t>hoitaa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automaattisesti</a:t>
            </a:r>
            <a:r>
              <a:rPr lang="en-US" dirty="0"/>
              <a:t>. </a:t>
            </a:r>
            <a:r>
              <a:rPr lang="en-US" dirty="0" err="1"/>
              <a:t>Muute</a:t>
            </a:r>
            <a:r>
              <a:rPr lang="en-US" dirty="0"/>
              <a:t> </a:t>
            </a:r>
            <a:r>
              <a:rPr lang="en-US" dirty="0" err="1"/>
              <a:t>pitäs</a:t>
            </a:r>
            <a:r>
              <a:rPr lang="en-US" dirty="0"/>
              <a:t>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funktiokutsus</a:t>
            </a:r>
            <a:r>
              <a:rPr lang="en-US" dirty="0"/>
              <a:t> </a:t>
            </a:r>
            <a:r>
              <a:rPr lang="en-US" dirty="0" err="1"/>
              <a:t>tehä</a:t>
            </a:r>
            <a:r>
              <a:rPr lang="en-US" dirty="0"/>
              <a:t> se it. Sit </a:t>
            </a:r>
            <a:r>
              <a:rPr lang="en-US" dirty="0" err="1"/>
              <a:t>siel</a:t>
            </a:r>
            <a:r>
              <a:rPr lang="en-US" dirty="0"/>
              <a:t> </a:t>
            </a:r>
            <a:r>
              <a:rPr lang="en-US" dirty="0" err="1"/>
              <a:t>kerrotaa</a:t>
            </a:r>
            <a:r>
              <a:rPr lang="en-US" dirty="0"/>
              <a:t> ton </a:t>
            </a:r>
            <a:r>
              <a:rPr lang="en-US" dirty="0" err="1"/>
              <a:t>ikkunan</a:t>
            </a:r>
            <a:r>
              <a:rPr lang="en-US" dirty="0"/>
              <a:t> </a:t>
            </a:r>
            <a:r>
              <a:rPr lang="en-US" dirty="0" err="1"/>
              <a:t>koko</a:t>
            </a:r>
            <a:r>
              <a:rPr lang="en-US" dirty="0"/>
              <a:t> </a:t>
            </a:r>
            <a:r>
              <a:rPr lang="en-US" dirty="0" err="1"/>
              <a:t>opengllle</a:t>
            </a:r>
            <a:r>
              <a:rPr lang="en-US" dirty="0"/>
              <a:t> ja </a:t>
            </a:r>
            <a:r>
              <a:rPr lang="en-US" dirty="0" err="1"/>
              <a:t>mennää</a:t>
            </a:r>
            <a:r>
              <a:rPr lang="en-US" dirty="0"/>
              <a:t> </a:t>
            </a:r>
            <a:r>
              <a:rPr lang="en-US" dirty="0" err="1"/>
              <a:t>pelilooppiin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5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</a:t>
            </a:r>
            <a:r>
              <a:rPr lang="en-US" dirty="0" err="1"/>
              <a:t>tarvitaan</a:t>
            </a:r>
            <a:r>
              <a:rPr lang="en-US" dirty="0"/>
              <a:t> </a:t>
            </a:r>
            <a:r>
              <a:rPr lang="en-US" dirty="0" err="1"/>
              <a:t>varjostinohjelma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piirtää</a:t>
            </a:r>
            <a:r>
              <a:rPr lang="en-US" dirty="0"/>
              <a:t> </a:t>
            </a:r>
            <a:r>
              <a:rPr lang="en-US" dirty="0" err="1"/>
              <a:t>jotai</a:t>
            </a:r>
            <a:r>
              <a:rPr lang="en-US" dirty="0"/>
              <a:t> </a:t>
            </a:r>
            <a:r>
              <a:rPr lang="en-US" dirty="0" err="1"/>
              <a:t>ruudulle</a:t>
            </a:r>
            <a:r>
              <a:rPr lang="en-US" dirty="0"/>
              <a:t>. </a:t>
            </a:r>
            <a:r>
              <a:rPr lang="en-US" dirty="0" err="1"/>
              <a:t>Varjostinohjelmat</a:t>
            </a:r>
            <a:r>
              <a:rPr lang="en-US" dirty="0"/>
              <a:t> </a:t>
            </a:r>
            <a:r>
              <a:rPr lang="en-US" dirty="0" err="1"/>
              <a:t>käyttää</a:t>
            </a:r>
            <a:r>
              <a:rPr lang="en-US" dirty="0"/>
              <a:t> GLSL </a:t>
            </a:r>
            <a:r>
              <a:rPr lang="en-US" dirty="0" err="1"/>
              <a:t>kieltä</a:t>
            </a:r>
            <a:r>
              <a:rPr lang="en-US" dirty="0"/>
              <a:t> </a:t>
            </a:r>
            <a:r>
              <a:rPr lang="en-US" dirty="0" err="1"/>
              <a:t>joka</a:t>
            </a:r>
            <a:r>
              <a:rPr lang="en-US" dirty="0"/>
              <a:t> on </a:t>
            </a:r>
            <a:r>
              <a:rPr lang="en-US" dirty="0" err="1"/>
              <a:t>hyvi</a:t>
            </a:r>
            <a:r>
              <a:rPr lang="en-US" dirty="0"/>
              <a:t> </a:t>
            </a:r>
            <a:r>
              <a:rPr lang="en-US" dirty="0" err="1"/>
              <a:t>samankaltane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C </a:t>
            </a:r>
            <a:r>
              <a:rPr lang="en-US" dirty="0" err="1"/>
              <a:t>ohjelmointikieli</a:t>
            </a:r>
            <a:r>
              <a:rPr lang="en-US" dirty="0"/>
              <a:t>.  </a:t>
            </a:r>
            <a:r>
              <a:rPr lang="en-US" dirty="0" err="1"/>
              <a:t>Kuvas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opengln</a:t>
            </a:r>
            <a:r>
              <a:rPr lang="en-US" dirty="0"/>
              <a:t> </a:t>
            </a:r>
            <a:r>
              <a:rPr lang="en-US" dirty="0" err="1"/>
              <a:t>piirtoprosessi</a:t>
            </a:r>
            <a:r>
              <a:rPr lang="en-US" dirty="0"/>
              <a:t>, </a:t>
            </a:r>
            <a:r>
              <a:rPr lang="en-US" dirty="0" err="1"/>
              <a:t>ekana</a:t>
            </a:r>
            <a:r>
              <a:rPr lang="en-US" dirty="0"/>
              <a:t> </a:t>
            </a:r>
            <a:r>
              <a:rPr lang="en-US" dirty="0" err="1"/>
              <a:t>verteksidata</a:t>
            </a:r>
            <a:r>
              <a:rPr lang="en-US" dirty="0"/>
              <a:t>(</a:t>
            </a:r>
            <a:r>
              <a:rPr lang="en-US" dirty="0" err="1"/>
              <a:t>positionit</a:t>
            </a:r>
            <a:r>
              <a:rPr lang="en-US" dirty="0"/>
              <a:t>, </a:t>
            </a:r>
            <a:r>
              <a:rPr lang="en-US" dirty="0" err="1"/>
              <a:t>tekstuurikoordinaatit</a:t>
            </a:r>
            <a:r>
              <a:rPr lang="en-US" dirty="0"/>
              <a:t> ja </a:t>
            </a:r>
            <a:r>
              <a:rPr lang="en-US" dirty="0" err="1"/>
              <a:t>normaalit</a:t>
            </a:r>
            <a:r>
              <a:rPr lang="en-US" dirty="0"/>
              <a:t>) </a:t>
            </a:r>
            <a:r>
              <a:rPr lang="en-US" dirty="0" err="1"/>
              <a:t>viiään</a:t>
            </a:r>
            <a:r>
              <a:rPr lang="en-US" dirty="0"/>
              <a:t> </a:t>
            </a:r>
            <a:r>
              <a:rPr lang="en-US" dirty="0" err="1"/>
              <a:t>tonne</a:t>
            </a:r>
            <a:r>
              <a:rPr lang="en-US" dirty="0"/>
              <a:t> </a:t>
            </a:r>
            <a:r>
              <a:rPr lang="en-US" dirty="0" err="1"/>
              <a:t>opengllle</a:t>
            </a:r>
            <a:r>
              <a:rPr lang="en-US" dirty="0"/>
              <a:t>. Se </a:t>
            </a:r>
            <a:r>
              <a:rPr lang="en-US" dirty="0" err="1"/>
              <a:t>menee</a:t>
            </a:r>
            <a:r>
              <a:rPr lang="en-US" dirty="0"/>
              <a:t> </a:t>
            </a:r>
            <a:r>
              <a:rPr lang="en-US" dirty="0" err="1"/>
              <a:t>ekana</a:t>
            </a:r>
            <a:r>
              <a:rPr lang="en-US" dirty="0"/>
              <a:t> </a:t>
            </a:r>
            <a:r>
              <a:rPr lang="en-US" dirty="0" err="1"/>
              <a:t>tonne</a:t>
            </a:r>
            <a:r>
              <a:rPr lang="en-US" dirty="0"/>
              <a:t> </a:t>
            </a:r>
            <a:r>
              <a:rPr lang="en-US" dirty="0" err="1"/>
              <a:t>verteksivarjostimee</a:t>
            </a:r>
            <a:r>
              <a:rPr lang="en-US" dirty="0"/>
              <a:t> mis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määrittelee</a:t>
            </a:r>
            <a:r>
              <a:rPr lang="en-US" dirty="0"/>
              <a:t> ne </a:t>
            </a:r>
            <a:r>
              <a:rPr lang="en-US" dirty="0" err="1"/>
              <a:t>pisteiden</a:t>
            </a:r>
            <a:r>
              <a:rPr lang="en-US" dirty="0"/>
              <a:t> </a:t>
            </a:r>
            <a:r>
              <a:rPr lang="en-US" dirty="0" err="1"/>
              <a:t>sijainnit</a:t>
            </a:r>
            <a:r>
              <a:rPr lang="en-US" dirty="0"/>
              <a:t>. Sen </a:t>
            </a:r>
            <a:r>
              <a:rPr lang="en-US" dirty="0" err="1"/>
              <a:t>jälkee</a:t>
            </a:r>
            <a:r>
              <a:rPr lang="en-US" dirty="0"/>
              <a:t> </a:t>
            </a:r>
            <a:r>
              <a:rPr lang="en-US" dirty="0" err="1"/>
              <a:t>pisteist</a:t>
            </a:r>
            <a:r>
              <a:rPr lang="en-US" dirty="0"/>
              <a:t> </a:t>
            </a:r>
            <a:r>
              <a:rPr lang="en-US" dirty="0" err="1"/>
              <a:t>muodostetaa</a:t>
            </a:r>
            <a:r>
              <a:rPr lang="en-US" dirty="0"/>
              <a:t> </a:t>
            </a:r>
            <a:r>
              <a:rPr lang="en-US" dirty="0" err="1"/>
              <a:t>kuviot</a:t>
            </a:r>
            <a:r>
              <a:rPr lang="en-US" dirty="0"/>
              <a:t>. Sit </a:t>
            </a:r>
            <a:r>
              <a:rPr lang="en-US" dirty="0" err="1"/>
              <a:t>siitä</a:t>
            </a:r>
            <a:r>
              <a:rPr lang="en-US" dirty="0"/>
              <a:t> data </a:t>
            </a:r>
            <a:r>
              <a:rPr lang="en-US" dirty="0" err="1"/>
              <a:t>siirtyy</a:t>
            </a:r>
            <a:r>
              <a:rPr lang="en-US" dirty="0"/>
              <a:t> </a:t>
            </a:r>
            <a:r>
              <a:rPr lang="en-US" dirty="0" err="1"/>
              <a:t>geometriavarjostimelle</a:t>
            </a:r>
            <a:r>
              <a:rPr lang="en-US" dirty="0"/>
              <a:t>. </a:t>
            </a:r>
            <a:r>
              <a:rPr lang="en-US" dirty="0" err="1"/>
              <a:t>Geometriavarjostinta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pakko</a:t>
            </a:r>
            <a:r>
              <a:rPr lang="en-US" dirty="0"/>
              <a:t> </a:t>
            </a:r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avul</a:t>
            </a:r>
            <a:r>
              <a:rPr lang="en-US" dirty="0"/>
              <a:t> </a:t>
            </a:r>
            <a:r>
              <a:rPr lang="en-US" dirty="0" err="1"/>
              <a:t>pystyy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luomaa</a:t>
            </a:r>
            <a:r>
              <a:rPr lang="en-US" dirty="0"/>
              <a:t> </a:t>
            </a:r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vertexei</a:t>
            </a:r>
            <a:r>
              <a:rPr lang="en-US" dirty="0"/>
              <a:t>. Sit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mennä</a:t>
            </a:r>
            <a:r>
              <a:rPr lang="en-US" dirty="0"/>
              <a:t> </a:t>
            </a:r>
            <a:r>
              <a:rPr lang="en-US" dirty="0" err="1"/>
              <a:t>rasterointii</a:t>
            </a:r>
            <a:r>
              <a:rPr lang="en-US" dirty="0"/>
              <a:t>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määrittelee</a:t>
            </a:r>
            <a:r>
              <a:rPr lang="en-US" dirty="0"/>
              <a:t> ne </a:t>
            </a:r>
            <a:r>
              <a:rPr lang="en-US" dirty="0" err="1"/>
              <a:t>pikselit</a:t>
            </a:r>
            <a:r>
              <a:rPr lang="en-US" dirty="0"/>
              <a:t> </a:t>
            </a:r>
            <a:r>
              <a:rPr lang="en-US" dirty="0" err="1"/>
              <a:t>ruudulla</a:t>
            </a:r>
            <a:r>
              <a:rPr lang="en-US" dirty="0"/>
              <a:t> </a:t>
            </a:r>
            <a:r>
              <a:rPr lang="en-US" dirty="0" err="1"/>
              <a:t>missä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kuvio</a:t>
            </a:r>
            <a:r>
              <a:rPr lang="en-US" dirty="0"/>
              <a:t> on. Sit </a:t>
            </a:r>
            <a:r>
              <a:rPr lang="en-US" dirty="0" err="1"/>
              <a:t>pikselivarjostimessa</a:t>
            </a:r>
            <a:r>
              <a:rPr lang="en-US" dirty="0"/>
              <a:t> </a:t>
            </a:r>
            <a:r>
              <a:rPr lang="en-US" dirty="0" err="1"/>
              <a:t>värjätään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pikselit</a:t>
            </a:r>
            <a:r>
              <a:rPr lang="en-US" dirty="0"/>
              <a:t>. </a:t>
            </a:r>
            <a:r>
              <a:rPr lang="en-US" dirty="0" err="1"/>
              <a:t>Tos</a:t>
            </a:r>
            <a:r>
              <a:rPr lang="en-US" dirty="0"/>
              <a:t> </a:t>
            </a:r>
            <a:r>
              <a:rPr lang="en-US" dirty="0" err="1"/>
              <a:t>välissä</a:t>
            </a:r>
            <a:r>
              <a:rPr lang="en-US" dirty="0"/>
              <a:t> </a:t>
            </a:r>
            <a:r>
              <a:rPr lang="en-US" dirty="0" err="1"/>
              <a:t>enneku</a:t>
            </a:r>
            <a:r>
              <a:rPr lang="en-US" dirty="0"/>
              <a:t> </a:t>
            </a:r>
            <a:r>
              <a:rPr lang="en-US" dirty="0" err="1"/>
              <a:t>mennää</a:t>
            </a:r>
            <a:r>
              <a:rPr lang="en-US" dirty="0"/>
              <a:t> </a:t>
            </a:r>
            <a:r>
              <a:rPr lang="en-US" dirty="0" err="1"/>
              <a:t>pikselivarjostimee</a:t>
            </a:r>
            <a:r>
              <a:rPr lang="en-US" dirty="0"/>
              <a:t> </a:t>
            </a:r>
            <a:r>
              <a:rPr lang="en-US" dirty="0" err="1"/>
              <a:t>tapahtuu</a:t>
            </a:r>
            <a:r>
              <a:rPr lang="en-US" dirty="0"/>
              <a:t> clipping,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kuviot</a:t>
            </a:r>
            <a:r>
              <a:rPr lang="en-US" dirty="0"/>
              <a:t> ja </a:t>
            </a:r>
            <a:r>
              <a:rPr lang="en-US" dirty="0" err="1"/>
              <a:t>verteksit</a:t>
            </a:r>
            <a:r>
              <a:rPr lang="en-US" dirty="0"/>
              <a:t> </a:t>
            </a:r>
            <a:r>
              <a:rPr lang="en-US" dirty="0" err="1"/>
              <a:t>jotka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ruudul</a:t>
            </a:r>
            <a:r>
              <a:rPr lang="en-US" dirty="0"/>
              <a:t> </a:t>
            </a:r>
            <a:r>
              <a:rPr lang="en-US" dirty="0" err="1"/>
              <a:t>heivataan</a:t>
            </a:r>
            <a:r>
              <a:rPr lang="en-US" dirty="0"/>
              <a:t> pois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saadaa</a:t>
            </a:r>
            <a:r>
              <a:rPr lang="en-US" dirty="0"/>
              <a:t> </a:t>
            </a:r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performanssia</a:t>
            </a:r>
            <a:r>
              <a:rPr lang="en-US" dirty="0"/>
              <a:t>. Sit </a:t>
            </a:r>
            <a:r>
              <a:rPr lang="en-US" dirty="0" err="1"/>
              <a:t>sirpalevarjostimen</a:t>
            </a:r>
            <a:r>
              <a:rPr lang="en-US" dirty="0"/>
              <a:t> </a:t>
            </a:r>
            <a:r>
              <a:rPr lang="en-US" dirty="0" err="1"/>
              <a:t>jälkee</a:t>
            </a:r>
            <a:r>
              <a:rPr lang="en-US" dirty="0"/>
              <a:t> </a:t>
            </a:r>
            <a:r>
              <a:rPr lang="en-US" dirty="0" err="1"/>
              <a:t>tapahtuu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syvyystesti</a:t>
            </a:r>
            <a:r>
              <a:rPr lang="en-US" dirty="0"/>
              <a:t>. </a:t>
            </a:r>
            <a:r>
              <a:rPr lang="en-US" dirty="0" err="1"/>
              <a:t>Yksinkertane</a:t>
            </a:r>
            <a:r>
              <a:rPr lang="en-US" dirty="0"/>
              <a:t> </a:t>
            </a:r>
            <a:r>
              <a:rPr lang="en-US" dirty="0" err="1"/>
              <a:t>verteksi</a:t>
            </a:r>
            <a:r>
              <a:rPr lang="en-US" dirty="0"/>
              <a:t> ja </a:t>
            </a:r>
            <a:r>
              <a:rPr lang="en-US" dirty="0" err="1"/>
              <a:t>pikselivarjostin</a:t>
            </a:r>
            <a:r>
              <a:rPr lang="en-US" dirty="0"/>
              <a:t>. Uniform on </a:t>
            </a:r>
            <a:r>
              <a:rPr lang="en-US" dirty="0" err="1"/>
              <a:t>globaali</a:t>
            </a:r>
            <a:r>
              <a:rPr lang="en-US" dirty="0"/>
              <a:t> </a:t>
            </a:r>
            <a:r>
              <a:rPr lang="en-US" dirty="0" err="1"/>
              <a:t>muuttuja</a:t>
            </a:r>
            <a:r>
              <a:rPr lang="en-US" dirty="0"/>
              <a:t>, </a:t>
            </a:r>
            <a:r>
              <a:rPr lang="en-US" dirty="0" err="1"/>
              <a:t>helppo</a:t>
            </a:r>
            <a:r>
              <a:rPr lang="en-US" dirty="0"/>
              <a:t> </a:t>
            </a:r>
            <a:r>
              <a:rPr lang="en-US" dirty="0" err="1"/>
              <a:t>muuttaa</a:t>
            </a:r>
            <a:r>
              <a:rPr lang="en-US" dirty="0"/>
              <a:t> </a:t>
            </a:r>
            <a:r>
              <a:rPr lang="en-US" dirty="0" err="1"/>
              <a:t>koodis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4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piirtää</a:t>
            </a:r>
            <a:r>
              <a:rPr lang="en-US" dirty="0"/>
              <a:t> </a:t>
            </a:r>
            <a:r>
              <a:rPr lang="en-US" dirty="0" err="1"/>
              <a:t>kolmio</a:t>
            </a:r>
            <a:r>
              <a:rPr lang="en-US" dirty="0"/>
              <a:t> </a:t>
            </a:r>
            <a:r>
              <a:rPr lang="en-US" dirty="0" err="1"/>
              <a:t>ruudulle</a:t>
            </a:r>
            <a:r>
              <a:rPr lang="en-US" dirty="0"/>
              <a:t>,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</a:t>
            </a:r>
            <a:r>
              <a:rPr lang="en-US" dirty="0" err="1"/>
              <a:t>kolmiolle</a:t>
            </a:r>
            <a:r>
              <a:rPr lang="en-US" dirty="0"/>
              <a:t> </a:t>
            </a:r>
            <a:r>
              <a:rPr lang="en-US" dirty="0" err="1"/>
              <a:t>pisteet</a:t>
            </a:r>
            <a:r>
              <a:rPr lang="en-US" dirty="0"/>
              <a:t>. Sit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verteksitietojen</a:t>
            </a:r>
            <a:r>
              <a:rPr lang="en-US" dirty="0"/>
              <a:t> </a:t>
            </a:r>
            <a:r>
              <a:rPr lang="en-US" dirty="0" err="1"/>
              <a:t>lähetys</a:t>
            </a:r>
            <a:r>
              <a:rPr lang="en-US" dirty="0"/>
              <a:t> </a:t>
            </a:r>
            <a:r>
              <a:rPr lang="en-US" dirty="0" err="1"/>
              <a:t>openglle</a:t>
            </a:r>
            <a:r>
              <a:rPr lang="en-US" dirty="0"/>
              <a:t>. </a:t>
            </a:r>
            <a:r>
              <a:rPr lang="en-US" dirty="0" err="1"/>
              <a:t>Jokaselle</a:t>
            </a:r>
            <a:r>
              <a:rPr lang="en-US" dirty="0"/>
              <a:t> </a:t>
            </a:r>
            <a:r>
              <a:rPr lang="en-US" dirty="0" err="1"/>
              <a:t>piirrettävälle</a:t>
            </a:r>
            <a:r>
              <a:rPr lang="en-US" dirty="0"/>
              <a:t> </a:t>
            </a:r>
            <a:r>
              <a:rPr lang="en-US" dirty="0" err="1"/>
              <a:t>objektille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Vertex Buffer Object ja Vertex Array Object </a:t>
            </a:r>
            <a:r>
              <a:rPr lang="en-US" dirty="0" err="1"/>
              <a:t>verteksitietoi</a:t>
            </a:r>
            <a:r>
              <a:rPr lang="en-US" dirty="0"/>
              <a:t> </a:t>
            </a:r>
            <a:r>
              <a:rPr lang="en-US" dirty="0" err="1"/>
              <a:t>varten</a:t>
            </a:r>
            <a:r>
              <a:rPr lang="en-US" dirty="0"/>
              <a:t>. Vertex buffer </a:t>
            </a:r>
            <a:r>
              <a:rPr lang="en-US" dirty="0" err="1"/>
              <a:t>objektin</a:t>
            </a:r>
            <a:r>
              <a:rPr lang="en-US" dirty="0"/>
              <a:t> </a:t>
            </a:r>
            <a:r>
              <a:rPr lang="en-US" dirty="0" err="1"/>
              <a:t>avulla</a:t>
            </a:r>
            <a:r>
              <a:rPr lang="en-US" dirty="0"/>
              <a:t> </a:t>
            </a:r>
            <a:r>
              <a:rPr lang="en-US" dirty="0" err="1"/>
              <a:t>viedää</a:t>
            </a:r>
            <a:r>
              <a:rPr lang="en-US" dirty="0"/>
              <a:t> </a:t>
            </a:r>
            <a:r>
              <a:rPr lang="en-US" dirty="0" err="1"/>
              <a:t>verteksitiedot</a:t>
            </a:r>
            <a:r>
              <a:rPr lang="en-US" dirty="0"/>
              <a:t> </a:t>
            </a:r>
            <a:r>
              <a:rPr lang="en-US" dirty="0" err="1"/>
              <a:t>openglle</a:t>
            </a:r>
            <a:r>
              <a:rPr lang="en-US" dirty="0"/>
              <a:t>. Vertex Array Object </a:t>
            </a:r>
            <a:r>
              <a:rPr lang="en-US" dirty="0" err="1"/>
              <a:t>osottaa</a:t>
            </a:r>
            <a:r>
              <a:rPr lang="en-US" dirty="0"/>
              <a:t> </a:t>
            </a:r>
            <a:r>
              <a:rPr lang="en-US" dirty="0" err="1"/>
              <a:t>VBOhon</a:t>
            </a:r>
            <a:r>
              <a:rPr lang="en-US" dirty="0"/>
              <a:t> ja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avul</a:t>
            </a:r>
            <a:r>
              <a:rPr lang="en-US" dirty="0"/>
              <a:t> on </a:t>
            </a:r>
            <a:r>
              <a:rPr lang="en-US" dirty="0" err="1"/>
              <a:t>mahdollist</a:t>
            </a:r>
            <a:r>
              <a:rPr lang="en-US" dirty="0"/>
              <a:t> </a:t>
            </a:r>
            <a:r>
              <a:rPr lang="en-US" dirty="0" err="1"/>
              <a:t>nopeesti</a:t>
            </a:r>
            <a:r>
              <a:rPr lang="en-US" dirty="0"/>
              <a:t> </a:t>
            </a:r>
            <a:r>
              <a:rPr lang="en-US" dirty="0" err="1"/>
              <a:t>vaihtaa</a:t>
            </a:r>
            <a:r>
              <a:rPr lang="en-US" dirty="0"/>
              <a:t> </a:t>
            </a:r>
            <a:r>
              <a:rPr lang="en-US" dirty="0" err="1"/>
              <a:t>verteksidataa</a:t>
            </a:r>
            <a:r>
              <a:rPr lang="en-US" dirty="0"/>
              <a:t> </a:t>
            </a:r>
            <a:r>
              <a:rPr lang="en-US" dirty="0" err="1"/>
              <a:t>ajon</a:t>
            </a:r>
            <a:r>
              <a:rPr lang="en-US" dirty="0"/>
              <a:t> </a:t>
            </a:r>
            <a:r>
              <a:rPr lang="en-US" dirty="0" err="1"/>
              <a:t>aikana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19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9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2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. Aloitu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2800" y="2491433"/>
            <a:ext cx="7518399" cy="1191567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2800" y="3792123"/>
            <a:ext cx="7518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naps.</a:t>
            </a:r>
            <a:endParaRPr lang="fi-FI" dirty="0"/>
          </a:p>
        </p:txBody>
      </p:sp>
      <p:pic>
        <p:nvPicPr>
          <p:cNvPr id="6" name="Kuva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7" name="Kuva 6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5011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. Lopetusdia">
    <p:bg>
      <p:bgPr>
        <a:solidFill>
          <a:srgbClr val="0D6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orakulmio 12"/>
          <p:cNvSpPr/>
          <p:nvPr userDrawn="1"/>
        </p:nvSpPr>
        <p:spPr>
          <a:xfrm>
            <a:off x="32424" y="37828"/>
            <a:ext cx="9073747" cy="6782072"/>
          </a:xfrm>
          <a:prstGeom prst="rect">
            <a:avLst/>
          </a:prstGeom>
          <a:noFill/>
          <a:ln w="76200" cap="sq" cmpd="sng">
            <a:solidFill>
              <a:srgbClr val="FFFFFF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2"/>
          <a:srcRect t="50000"/>
          <a:stretch/>
        </p:blipFill>
        <p:spPr>
          <a:xfrm>
            <a:off x="4420681" y="43232"/>
            <a:ext cx="304800" cy="152400"/>
          </a:xfrm>
          <a:prstGeom prst="rect">
            <a:avLst/>
          </a:prstGeom>
        </p:spPr>
      </p:pic>
      <p:pic>
        <p:nvPicPr>
          <p:cNvPr id="15" name="Kuva 14"/>
          <p:cNvPicPr>
            <a:picLocks noChangeAspect="1"/>
          </p:cNvPicPr>
          <p:nvPr userDrawn="1"/>
        </p:nvPicPr>
        <p:blipFill rotWithShape="1">
          <a:blip r:embed="rId2"/>
          <a:srcRect b="43705"/>
          <a:stretch/>
        </p:blipFill>
        <p:spPr>
          <a:xfrm>
            <a:off x="4422775" y="6686413"/>
            <a:ext cx="304800" cy="171587"/>
          </a:xfrm>
          <a:prstGeom prst="rect">
            <a:avLst/>
          </a:prstGeom>
        </p:spPr>
      </p:pic>
      <p:pic>
        <p:nvPicPr>
          <p:cNvPr id="16" name="Kuva 15"/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57822" y="3276600"/>
            <a:ext cx="152400" cy="304800"/>
          </a:xfrm>
          <a:prstGeom prst="rect">
            <a:avLst/>
          </a:prstGeom>
        </p:spPr>
      </p:pic>
      <p:pic>
        <p:nvPicPr>
          <p:cNvPr id="17" name="Kuva 16"/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8926752" y="3276600"/>
            <a:ext cx="152400" cy="304800"/>
          </a:xfrm>
          <a:prstGeom prst="rect">
            <a:avLst/>
          </a:prstGeom>
        </p:spPr>
      </p:pic>
      <p:pic>
        <p:nvPicPr>
          <p:cNvPr id="18" name="Kuva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34908" y="2673350"/>
            <a:ext cx="44831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67860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. Sisältödia valkoisella taust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2800" y="876301"/>
            <a:ext cx="7619990" cy="1143000"/>
          </a:xfrm>
        </p:spPr>
        <p:txBody>
          <a:bodyPr/>
          <a:lstStyle/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12800" y="2107315"/>
            <a:ext cx="7518400" cy="339089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10" name="Kuva 9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17176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. Sisältödia sinisellä taustalla">
    <p:bg>
      <p:bgPr>
        <a:solidFill>
          <a:srgbClr val="0D6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2800" y="873482"/>
            <a:ext cx="75184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12800" y="2118082"/>
            <a:ext cx="7518400" cy="339089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11" name="Kuva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4241800" cy="368300"/>
          </a:xfrm>
          <a:prstGeom prst="rect">
            <a:avLst/>
          </a:prstGeom>
        </p:spPr>
      </p:pic>
      <p:pic>
        <p:nvPicPr>
          <p:cNvPr id="13" name="Kuva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8356" y="6179256"/>
            <a:ext cx="965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1584"/>
      </p:ext>
    </p:extLst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. Sisältödia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546101"/>
            <a:ext cx="8229600" cy="1143000"/>
          </a:xfrm>
        </p:spPr>
        <p:txBody>
          <a:bodyPr/>
          <a:lstStyle/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787712"/>
            <a:ext cx="4038600" cy="33940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787712"/>
            <a:ext cx="4038600" cy="33940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34505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. Sisältödi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44503" y="533778"/>
            <a:ext cx="4317997" cy="1143000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44503" y="1760229"/>
            <a:ext cx="4317998" cy="28050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5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5054602" y="455084"/>
            <a:ext cx="3809368" cy="2506133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</a:p>
        </p:txBody>
      </p:sp>
      <p:sp>
        <p:nvSpPr>
          <p:cNvPr id="16" name="Kuvan paikkamerkki 12"/>
          <p:cNvSpPr>
            <a:spLocks noGrp="1"/>
          </p:cNvSpPr>
          <p:nvPr>
            <p:ph type="pic" sz="quarter" idx="11"/>
          </p:nvPr>
        </p:nvSpPr>
        <p:spPr>
          <a:xfrm>
            <a:off x="5054602" y="3023299"/>
            <a:ext cx="3809368" cy="2506133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8211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. Sisältödia isoll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2800" y="3578225"/>
            <a:ext cx="7518400" cy="83805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12800" y="4520873"/>
            <a:ext cx="7518400" cy="11386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</p:txBody>
      </p:sp>
      <p:sp>
        <p:nvSpPr>
          <p:cNvPr id="12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3428998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4066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Otsikkodia isoll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5746044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  <a:endParaRPr lang="fi-FI" dirty="0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75267" y="2919839"/>
            <a:ext cx="6815666" cy="619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61943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. Välidia">
    <p:bg>
      <p:bgPr>
        <a:solidFill>
          <a:srgbClr val="0D6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320799" y="2919839"/>
            <a:ext cx="6547557" cy="619573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4241800" cy="368300"/>
          </a:xfrm>
          <a:prstGeom prst="rect">
            <a:avLst/>
          </a:prstGeom>
        </p:spPr>
      </p:pic>
      <p:pic>
        <p:nvPicPr>
          <p:cNvPr id="8" name="Kuva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8356" y="6179256"/>
            <a:ext cx="965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68922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. Dia isoll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5746044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6" name="Kuva 5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4025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perustyylejä naps.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3390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21747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transition spd="med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07DA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Roolipelidemo</a:t>
            </a:r>
            <a:r>
              <a:rPr lang="fi-FI" dirty="0"/>
              <a:t> OpenGL:llä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Teemu Turku</a:t>
            </a:r>
          </a:p>
        </p:txBody>
      </p:sp>
    </p:spTree>
    <p:extLst>
      <p:ext uri="{BB962C8B-B14F-4D97-AF65-F5344CB8AC3E}">
        <p14:creationId xmlns:p14="http://schemas.microsoft.com/office/powerpoint/2010/main" val="963884899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Model</a:t>
            </a:r>
            <a:r>
              <a:rPr lang="fi-FI" dirty="0"/>
              <a:t> </a:t>
            </a:r>
            <a:r>
              <a:rPr lang="en-US" dirty="0"/>
              <a:t>–</a:t>
            </a:r>
            <a:r>
              <a:rPr lang="fi-FI" dirty="0"/>
              <a:t>luokka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A3B6A-5C91-453C-B683-CC23E86E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107315"/>
            <a:ext cx="7206823" cy="2026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138D5-3665-4F40-9D14-5535B49A6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" y="1864678"/>
            <a:ext cx="4676775" cy="370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7565E-F998-4CF3-81C7-705100A3F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192" y="1847850"/>
            <a:ext cx="4427052" cy="35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9363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Syötteen</a:t>
            </a:r>
            <a:r>
              <a:rPr lang="en-US" dirty="0"/>
              <a:t> </a:t>
            </a:r>
            <a:r>
              <a:rPr lang="en-US" dirty="0" err="1"/>
              <a:t>hallinta</a:t>
            </a:r>
            <a:endParaRPr lang="fi-FI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76E2A2-5946-41BF-84CF-87ABA0F5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212" y="2446022"/>
            <a:ext cx="4018123" cy="133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650D6-4557-4DC8-B95A-60370A09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92" y="5132069"/>
            <a:ext cx="8152924" cy="50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995C7-1994-4BB4-B383-7F4DB7570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35" y="2114313"/>
            <a:ext cx="4617225" cy="22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1772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renderöinti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09C0F-68E0-44C3-A972-3BCD890C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FreeType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CFB4F-0527-45EB-90FB-464543A8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2615947"/>
            <a:ext cx="7039292" cy="1693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9EA23-3A11-4139-968D-DF908B81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" y="4243199"/>
            <a:ext cx="6148223" cy="1693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D9DCD-E1BE-49B3-89E3-EA52ECBB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249" y="1833754"/>
            <a:ext cx="4846783" cy="41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184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 –</a:t>
            </a:r>
            <a:r>
              <a:rPr lang="en-US" dirty="0" err="1"/>
              <a:t>luokka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6B006-903C-4BF8-B1B7-94F55C83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1942-7A54-4988-BFD1-0550BAC8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0" y="2019301"/>
            <a:ext cx="7569950" cy="38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1823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–</a:t>
            </a:r>
            <a:r>
              <a:rPr lang="en-US" dirty="0" err="1"/>
              <a:t>luokka</a:t>
            </a:r>
            <a:endParaRPr lang="fi-FI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64E284-2FF3-4554-BE41-E090A7BD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862" y="1863725"/>
            <a:ext cx="6259794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75350-D095-4C10-9136-8CF6C13BF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" y="3006725"/>
            <a:ext cx="82962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245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EventHandler</a:t>
            </a:r>
            <a:r>
              <a:rPr lang="en-US" dirty="0"/>
              <a:t> –</a:t>
            </a:r>
            <a:r>
              <a:rPr lang="en-US" dirty="0" err="1"/>
              <a:t>luokka</a:t>
            </a: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A532B-C11A-48C9-B57F-AE2E686D6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46CAC-E5FC-401E-A299-81B1AD96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2019301"/>
            <a:ext cx="3330050" cy="414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3781B-A56C-4596-B794-A4E06A05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6" y="2433639"/>
            <a:ext cx="5166116" cy="2744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449E8-47A4-4F1E-A023-1B020BC1D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729" y="3937665"/>
            <a:ext cx="5166116" cy="188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246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Äänentoisto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09C0F-68E0-44C3-A972-3BCD890C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OpenAL</a:t>
            </a:r>
            <a:r>
              <a:rPr lang="en-US" dirty="0"/>
              <a:t> ja </a:t>
            </a:r>
            <a:r>
              <a:rPr lang="en-US" dirty="0" err="1"/>
              <a:t>freealut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20251-B379-4DB6-B234-B2654117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04" y="2590803"/>
            <a:ext cx="4187323" cy="32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875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OpenGLJRPG">
            <a:hlinkClick r:id="" action="ppaction://media"/>
            <a:extLst>
              <a:ext uri="{FF2B5EF4-FFF2-40B4-BE49-F238E27FC236}">
                <a16:creationId xmlns:a16="http://schemas.microsoft.com/office/drawing/2014/main" id="{9A6EB3A1-0F30-403B-AC71-DDD612CC53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295" y="171448"/>
            <a:ext cx="7747000" cy="5810251"/>
          </a:xfrm>
        </p:spPr>
      </p:pic>
    </p:spTree>
    <p:extLst>
      <p:ext uri="{BB962C8B-B14F-4D97-AF65-F5344CB8AC3E}">
        <p14:creationId xmlns:p14="http://schemas.microsoft.com/office/powerpoint/2010/main" val="67191339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Johtopäätökset</a:t>
            </a:r>
            <a:r>
              <a:rPr lang="en-US" dirty="0"/>
              <a:t> ja </a:t>
            </a:r>
            <a:r>
              <a:rPr lang="en-US" dirty="0" err="1"/>
              <a:t>jatkokehitys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09C0F-68E0-44C3-A972-3BCD890C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Opinnäytetyön</a:t>
            </a:r>
            <a:r>
              <a:rPr lang="en-US" dirty="0"/>
              <a:t> </a:t>
            </a:r>
            <a:r>
              <a:rPr lang="en-US" dirty="0" err="1"/>
              <a:t>alussa</a:t>
            </a:r>
            <a:r>
              <a:rPr lang="en-US" dirty="0"/>
              <a:t> </a:t>
            </a:r>
            <a:r>
              <a:rPr lang="en-US" dirty="0" err="1"/>
              <a:t>asetetut</a:t>
            </a:r>
            <a:r>
              <a:rPr lang="en-US" dirty="0"/>
              <a:t> </a:t>
            </a:r>
            <a:r>
              <a:rPr lang="en-US" dirty="0" err="1"/>
              <a:t>tavoitteet</a:t>
            </a:r>
            <a:r>
              <a:rPr lang="en-US" dirty="0"/>
              <a:t> </a:t>
            </a:r>
            <a:r>
              <a:rPr lang="en-US" dirty="0" err="1"/>
              <a:t>saavutettiin</a:t>
            </a:r>
            <a:r>
              <a:rPr lang="en-US" dirty="0"/>
              <a:t> ja </a:t>
            </a:r>
            <a:r>
              <a:rPr lang="en-US" dirty="0" err="1"/>
              <a:t>ominaisuudet</a:t>
            </a:r>
            <a:r>
              <a:rPr lang="en-US" dirty="0"/>
              <a:t> </a:t>
            </a:r>
            <a:r>
              <a:rPr lang="en-US" dirty="0" err="1"/>
              <a:t>saatiin</a:t>
            </a:r>
            <a:r>
              <a:rPr lang="en-US" dirty="0"/>
              <a:t> </a:t>
            </a:r>
            <a:r>
              <a:rPr lang="en-US" dirty="0" err="1"/>
              <a:t>toteutettua</a:t>
            </a:r>
            <a:endParaRPr lang="en-US" dirty="0"/>
          </a:p>
          <a:p>
            <a:r>
              <a:rPr lang="en-US" dirty="0" err="1"/>
              <a:t>Projektia</a:t>
            </a:r>
            <a:r>
              <a:rPr lang="en-US" dirty="0"/>
              <a:t> </a:t>
            </a:r>
            <a:r>
              <a:rPr lang="en-US" dirty="0" err="1"/>
              <a:t>mahdollista</a:t>
            </a:r>
            <a:r>
              <a:rPr lang="en-US" dirty="0"/>
              <a:t> </a:t>
            </a:r>
            <a:r>
              <a:rPr lang="en-US" dirty="0" err="1"/>
              <a:t>jatkokehittää</a:t>
            </a:r>
            <a:r>
              <a:rPr lang="en-US" dirty="0"/>
              <a:t> </a:t>
            </a:r>
            <a:r>
              <a:rPr lang="en-US" dirty="0" err="1"/>
              <a:t>lisäämällä</a:t>
            </a:r>
            <a:r>
              <a:rPr lang="en-US" dirty="0"/>
              <a:t> </a:t>
            </a:r>
            <a:r>
              <a:rPr lang="en-US" dirty="0" err="1"/>
              <a:t>tärkeitä</a:t>
            </a:r>
            <a:r>
              <a:rPr lang="en-US" dirty="0"/>
              <a:t> </a:t>
            </a:r>
            <a:r>
              <a:rPr lang="en-US" dirty="0" err="1"/>
              <a:t>ominaisuuksia</a:t>
            </a:r>
            <a:r>
              <a:rPr lang="en-US" dirty="0"/>
              <a:t> (</a:t>
            </a:r>
            <a:r>
              <a:rPr lang="en-US" dirty="0" err="1"/>
              <a:t>animaatiot</a:t>
            </a:r>
            <a:r>
              <a:rPr lang="en-US" dirty="0"/>
              <a:t>, </a:t>
            </a:r>
            <a:r>
              <a:rPr lang="en-US" dirty="0" err="1"/>
              <a:t>kenttien</a:t>
            </a:r>
            <a:r>
              <a:rPr lang="en-US" dirty="0"/>
              <a:t> </a:t>
            </a:r>
            <a:r>
              <a:rPr lang="en-US" dirty="0" err="1"/>
              <a:t>lataus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.)</a:t>
            </a:r>
          </a:p>
          <a:p>
            <a:r>
              <a:rPr lang="en-US" dirty="0"/>
              <a:t>OpenGL </a:t>
            </a:r>
            <a:r>
              <a:rPr lang="en-US" dirty="0" err="1"/>
              <a:t>soveltuu</a:t>
            </a:r>
            <a:r>
              <a:rPr lang="en-US" dirty="0"/>
              <a:t> </a:t>
            </a:r>
            <a:r>
              <a:rPr lang="en-US" dirty="0" err="1"/>
              <a:t>hyvin</a:t>
            </a:r>
            <a:r>
              <a:rPr lang="en-US" dirty="0"/>
              <a:t> </a:t>
            </a:r>
            <a:r>
              <a:rPr lang="en-US" dirty="0" err="1"/>
              <a:t>pelimoottorin</a:t>
            </a:r>
            <a:r>
              <a:rPr lang="en-US" dirty="0"/>
              <a:t> </a:t>
            </a:r>
            <a:r>
              <a:rPr lang="en-US" dirty="0" err="1"/>
              <a:t>tekoon</a:t>
            </a:r>
            <a:endParaRPr lang="en-US" dirty="0"/>
          </a:p>
          <a:p>
            <a:r>
              <a:rPr lang="en-US" dirty="0" err="1"/>
              <a:t>Pelimoottorin</a:t>
            </a:r>
            <a:r>
              <a:rPr lang="en-US" dirty="0"/>
              <a:t> </a:t>
            </a:r>
            <a:r>
              <a:rPr lang="en-US" dirty="0" err="1"/>
              <a:t>koodaaminen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haastavaa</a:t>
            </a:r>
            <a:r>
              <a:rPr lang="en-US" dirty="0"/>
              <a:t>, </a:t>
            </a:r>
            <a:r>
              <a:rPr lang="en-US" dirty="0" err="1"/>
              <a:t>mutta</a:t>
            </a:r>
            <a:r>
              <a:rPr lang="en-US" dirty="0"/>
              <a:t> </a:t>
            </a:r>
            <a:r>
              <a:rPr lang="en-US" dirty="0" err="1"/>
              <a:t>pienetkin</a:t>
            </a:r>
            <a:r>
              <a:rPr lang="en-US" dirty="0"/>
              <a:t> </a:t>
            </a:r>
            <a:r>
              <a:rPr lang="en-US" dirty="0" err="1"/>
              <a:t>saavutukset</a:t>
            </a:r>
            <a:r>
              <a:rPr lang="en-US" dirty="0"/>
              <a:t> </a:t>
            </a:r>
            <a:r>
              <a:rPr lang="en-US" dirty="0" err="1"/>
              <a:t>tuntuivat</a:t>
            </a:r>
            <a:r>
              <a:rPr lang="en-US" dirty="0"/>
              <a:t> </a:t>
            </a:r>
            <a:r>
              <a:rPr lang="en-US" dirty="0" err="1"/>
              <a:t>palkitsevilta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41052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200342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Aikataulu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Viimeinen seminaari nyt</a:t>
            </a:r>
          </a:p>
          <a:p>
            <a:r>
              <a:rPr lang="fi-FI" dirty="0"/>
              <a:t>Valmistuminen joulukuussa</a:t>
            </a:r>
          </a:p>
          <a:p>
            <a:r>
              <a:rPr lang="fi-FI" dirty="0"/>
              <a:t>Aikataulussa pysytty</a:t>
            </a:r>
          </a:p>
        </p:txBody>
      </p:sp>
    </p:spTree>
    <p:extLst>
      <p:ext uri="{BB962C8B-B14F-4D97-AF65-F5344CB8AC3E}">
        <p14:creationId xmlns:p14="http://schemas.microsoft.com/office/powerpoint/2010/main" val="23988595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Aihe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3-ulotteinen roolipeli</a:t>
            </a:r>
          </a:p>
          <a:p>
            <a:r>
              <a:rPr lang="fi-FI" dirty="0"/>
              <a:t>OpenGL alustana oppimiskokemuksen takia </a:t>
            </a:r>
          </a:p>
          <a:p>
            <a:r>
              <a:rPr lang="fi-FI" dirty="0"/>
              <a:t>Työssä perehdytään pelimoottorin kasaamiseen</a:t>
            </a:r>
          </a:p>
          <a:p>
            <a:r>
              <a:rPr lang="fi-FI" dirty="0"/>
              <a:t>Tavoitteena toteuttaa pelidemo, jossa pystyy liikuttamaan pelaajahahmoa</a:t>
            </a:r>
          </a:p>
          <a:p>
            <a:r>
              <a:rPr lang="fi-FI" dirty="0"/>
              <a:t>Pelidemo sisältää mallien lataamisen ja piirtämisen, äänentoiston sekä käyttäjän syötteen hallinnan</a:t>
            </a:r>
          </a:p>
        </p:txBody>
      </p:sp>
    </p:spTree>
    <p:extLst>
      <p:ext uri="{BB962C8B-B14F-4D97-AF65-F5344CB8AC3E}">
        <p14:creationId xmlns:p14="http://schemas.microsoft.com/office/powerpoint/2010/main" val="4253887253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Ikkunan luonti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GL </a:t>
            </a:r>
            <a:r>
              <a:rPr lang="fi-FI" dirty="0" err="1"/>
              <a:t>Frame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(GLFW)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E0F1B-EA05-4867-9334-F3662BBD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28" y="2651759"/>
            <a:ext cx="2511945" cy="3025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A5420-5097-4E5E-A4D5-F92C8D9D8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40" y="2625469"/>
            <a:ext cx="3761954" cy="297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6414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Varjostinohjelma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OpenGL </a:t>
            </a:r>
            <a:r>
              <a:rPr lang="fi-FI" dirty="0" err="1"/>
              <a:t>Shading</a:t>
            </a:r>
            <a:r>
              <a:rPr lang="fi-FI" dirty="0"/>
              <a:t> Language (GLSL)</a:t>
            </a:r>
          </a:p>
          <a:p>
            <a:r>
              <a:rPr lang="fi-FI" dirty="0" err="1"/>
              <a:t>Verteksivarjostin</a:t>
            </a:r>
            <a:endParaRPr lang="fi-FI" dirty="0"/>
          </a:p>
          <a:p>
            <a:r>
              <a:rPr lang="fi-FI" dirty="0"/>
              <a:t>Pikselivarjostin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447D6-CBB1-4E49-B165-B4B276E8A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662" y="3159662"/>
            <a:ext cx="4177068" cy="261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AC233-F7A8-4AED-8A06-1FB6EF3A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0" y="3235642"/>
            <a:ext cx="4276730" cy="1140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08484-D9CA-4279-9580-8AC478166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0" y="4466874"/>
            <a:ext cx="3987800" cy="1338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BEDBF-244F-4006-8221-CECF19B32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0" y="3227615"/>
            <a:ext cx="5465766" cy="1140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E3114-3DB9-429B-A9D9-FEE3FC123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5" y="3233786"/>
            <a:ext cx="5606691" cy="22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299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Kolmion piirto ruudulle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2B7FF-A697-49CC-B135-80C93AD06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496" y="2049464"/>
            <a:ext cx="291465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C4A27-7136-4FED-B8AD-732A97EE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96" y="3146427"/>
            <a:ext cx="3766185" cy="2681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E2D9A-F87E-4CE9-8D9C-C507B3661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66" y="2920195"/>
            <a:ext cx="4110024" cy="3082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2F21A-8ACA-42FA-9AE4-A4A939FAE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043" y="2054188"/>
            <a:ext cx="5819461" cy="6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5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Tekstuurit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25BCD-CCC4-44ED-B24B-80BE782BB94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01" y="1890110"/>
            <a:ext cx="3834099" cy="302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40142-4D2F-4B2E-89EA-EC2C1EEA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00" y="1890110"/>
            <a:ext cx="4729041" cy="1663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E891E-1CEC-4838-95BF-94AB4009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18" y="3775340"/>
            <a:ext cx="4846253" cy="1136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3A2DEB-819A-486B-87D3-63F6A584E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101" y="2009774"/>
            <a:ext cx="4846253" cy="30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498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Kolmiulotteisuus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Model, View ja Projection –</a:t>
            </a:r>
            <a:r>
              <a:rPr lang="en-US" dirty="0" err="1"/>
              <a:t>matriisit</a:t>
            </a:r>
            <a:endParaRPr lang="en-US" dirty="0"/>
          </a:p>
          <a:p>
            <a:r>
              <a:rPr lang="en-US" dirty="0" err="1"/>
              <a:t>Kamera</a:t>
            </a:r>
            <a:endParaRPr lang="en-US" dirty="0"/>
          </a:p>
          <a:p>
            <a:r>
              <a:rPr lang="en-US" dirty="0"/>
              <a:t>Model –</a:t>
            </a:r>
            <a:r>
              <a:rPr lang="en-US" dirty="0" err="1"/>
              <a:t>luokka</a:t>
            </a:r>
            <a:r>
              <a:rPr lang="en-US" dirty="0"/>
              <a:t> </a:t>
            </a:r>
            <a:r>
              <a:rPr lang="en-US" dirty="0" err="1"/>
              <a:t>kolmiulotteisia</a:t>
            </a:r>
            <a:r>
              <a:rPr lang="en-US" dirty="0"/>
              <a:t> </a:t>
            </a:r>
            <a:r>
              <a:rPr lang="en-US" dirty="0" err="1"/>
              <a:t>malleja</a:t>
            </a:r>
            <a:r>
              <a:rPr lang="en-US" dirty="0"/>
              <a:t> </a:t>
            </a:r>
            <a:r>
              <a:rPr lang="en-US" dirty="0" err="1"/>
              <a:t>varten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54477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Kamera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Tarvitaan</a:t>
            </a:r>
            <a:r>
              <a:rPr lang="en-US" dirty="0"/>
              <a:t> </a:t>
            </a:r>
            <a:r>
              <a:rPr lang="en-US" dirty="0" err="1"/>
              <a:t>kamerasta</a:t>
            </a:r>
            <a:r>
              <a:rPr lang="en-US" dirty="0"/>
              <a:t> </a:t>
            </a:r>
            <a:r>
              <a:rPr lang="en-US" dirty="0" err="1"/>
              <a:t>eteen</a:t>
            </a:r>
            <a:r>
              <a:rPr lang="en-US" dirty="0"/>
              <a:t>, </a:t>
            </a:r>
            <a:r>
              <a:rPr lang="en-US" dirty="0" err="1"/>
              <a:t>ylös</a:t>
            </a:r>
            <a:r>
              <a:rPr lang="en-US" dirty="0"/>
              <a:t> </a:t>
            </a:r>
            <a:r>
              <a:rPr lang="en-US" dirty="0" err="1"/>
              <a:t>sekä</a:t>
            </a:r>
            <a:r>
              <a:rPr lang="en-US" dirty="0"/>
              <a:t> </a:t>
            </a:r>
            <a:r>
              <a:rPr lang="en-US" dirty="0" err="1"/>
              <a:t>oikealle</a:t>
            </a:r>
            <a:r>
              <a:rPr lang="en-US" dirty="0"/>
              <a:t> </a:t>
            </a:r>
            <a:r>
              <a:rPr lang="en-US" dirty="0" err="1"/>
              <a:t>osoittavat</a:t>
            </a:r>
            <a:r>
              <a:rPr lang="en-US" dirty="0"/>
              <a:t> </a:t>
            </a:r>
            <a:r>
              <a:rPr lang="en-US" dirty="0" err="1"/>
              <a:t>vektorit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11376-214C-4C1A-8BDA-1EDDD688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598420"/>
            <a:ext cx="7955280" cy="3756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6ADFA-9845-45E3-8097-39789AE0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2598420"/>
            <a:ext cx="4396740" cy="376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7AD0B-815F-40A8-81BD-7078949A1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280" y="2848927"/>
            <a:ext cx="3648710" cy="2875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91BF6-B398-4D49-BBE2-F30D5980C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" y="3285554"/>
            <a:ext cx="5217970" cy="19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34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xamk_ppt_4_3">
  <a:themeElements>
    <a:clrScheme name="Mukautettu 10">
      <a:dk1>
        <a:sysClr val="windowText" lastClr="000000"/>
      </a:dk1>
      <a:lt1>
        <a:sysClr val="window" lastClr="FFFFFF"/>
      </a:lt1>
      <a:dk2>
        <a:srgbClr val="0D699A"/>
      </a:dk2>
      <a:lt2>
        <a:srgbClr val="EEECE1"/>
      </a:lt2>
      <a:accent1>
        <a:srgbClr val="0D699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07c3fd0247140d68b99fdbcf50c8190 xmlns="25e7f6bf-72c1-4870-aa83-3dac08eebaf4">
      <Terms xmlns="http://schemas.microsoft.com/office/infopath/2007/PartnerControls"/>
    </a07c3fd0247140d68b99fdbcf50c819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iskelijan dokumentti" ma:contentTypeID="0x01010037B05E0131324A0B8546E2B74A3551720066715E58BB154D46B523EFBA37C1155F" ma:contentTypeVersion="18" ma:contentTypeDescription="Luo uusi asiakirja." ma:contentTypeScope="" ma:versionID="01d3a2b9ce251a60336541a44c862101">
  <xsd:schema xmlns:xsd="http://www.w3.org/2001/XMLSchema" xmlns:xs="http://www.w3.org/2001/XMLSchema" xmlns:p="http://schemas.microsoft.com/office/2006/metadata/properties" xmlns:ns3="25e7f6bf-72c1-4870-aa83-3dac08eebaf4" targetNamespace="http://schemas.microsoft.com/office/2006/metadata/properties" ma:root="true" ma:fieldsID="2c4f371124eba3358195a1be8cff0d5f" ns3:_="">
    <xsd:import namespace="25e7f6bf-72c1-4870-aa83-3dac08eebaf4"/>
    <xsd:element name="properties">
      <xsd:complexType>
        <xsd:sequence>
          <xsd:element name="documentManagement">
            <xsd:complexType>
              <xsd:all>
                <xsd:element ref="ns3:a07c3fd0247140d68b99fdbcf50c819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7f6bf-72c1-4870-aa83-3dac08eebaf4" elementFormDefault="qualified">
    <xsd:import namespace="http://schemas.microsoft.com/office/2006/documentManagement/types"/>
    <xsd:import namespace="http://schemas.microsoft.com/office/infopath/2007/PartnerControls"/>
    <xsd:element name="a07c3fd0247140d68b99fdbcf50c8190" ma:index="11" nillable="true" ma:taxonomy="true" ma:internalName="a07c3fd0247140d68b99fdbcf50c8190" ma:taxonomyFieldName="Siirtymishierarkia" ma:displayName="Siirtymishierarkia" ma:default="" ma:fieldId="{a07c3fd0-2471-40d6-8b99-fdbcf50c8190}" ma:taxonomyMulti="true" ma:sspId="12c3a885-be51-4291-b4a4-dc2febe6d68b" ma:termSetId="7ba2ce3b-cc22-4a7a-a873-4f18ae2baca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A9BBC0-0279-4D7C-AB77-BCE83234F2CC}">
  <ds:schemaRefs>
    <ds:schemaRef ds:uri="http://schemas.microsoft.com/office/2006/metadata/properties"/>
    <ds:schemaRef ds:uri="http://schemas.microsoft.com/office/infopath/2007/PartnerControls"/>
    <ds:schemaRef ds:uri="25e7f6bf-72c1-4870-aa83-3dac08eebaf4"/>
  </ds:schemaRefs>
</ds:datastoreItem>
</file>

<file path=customXml/itemProps2.xml><?xml version="1.0" encoding="utf-8"?>
<ds:datastoreItem xmlns:ds="http://schemas.openxmlformats.org/officeDocument/2006/customXml" ds:itemID="{2E029B85-A6FD-48C0-BB02-8834B6636E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e7f6bf-72c1-4870-aa83-3dac08eeba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F4751A-FFB1-49A1-895C-66005EA66C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xamk_ppt_4_3.potx</Template>
  <TotalTime>1421</TotalTime>
  <Words>596</Words>
  <Application>Microsoft Office PowerPoint</Application>
  <PresentationFormat>On-screen Show (4:3)</PresentationFormat>
  <Paragraphs>65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xamk_ppt_4_3</vt:lpstr>
      <vt:lpstr>Roolipelidemo OpenGL:llä</vt:lpstr>
      <vt:lpstr>Aikataulu</vt:lpstr>
      <vt:lpstr>Aihe</vt:lpstr>
      <vt:lpstr>Ikkunan luonti</vt:lpstr>
      <vt:lpstr>Varjostinohjelma</vt:lpstr>
      <vt:lpstr>Kolmion piirto ruudulle</vt:lpstr>
      <vt:lpstr>Tekstuurit</vt:lpstr>
      <vt:lpstr>Kolmiulotteisuus</vt:lpstr>
      <vt:lpstr>Kamera</vt:lpstr>
      <vt:lpstr>Model –luokka</vt:lpstr>
      <vt:lpstr>Syötteen hallinta</vt:lpstr>
      <vt:lpstr>Tekstin renderöinti</vt:lpstr>
      <vt:lpstr>Collider –luokka</vt:lpstr>
      <vt:lpstr>Event –luokka</vt:lpstr>
      <vt:lpstr>EventHandler –luokka</vt:lpstr>
      <vt:lpstr>Äänentoisto</vt:lpstr>
      <vt:lpstr>PowerPoint Presentation</vt:lpstr>
      <vt:lpstr>Johtopäätökset ja jatkokehitys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Olli</dc:creator>
  <cp:lastModifiedBy>Teemu Turku</cp:lastModifiedBy>
  <cp:revision>86</cp:revision>
  <dcterms:created xsi:type="dcterms:W3CDTF">2016-08-24T06:59:42Z</dcterms:created>
  <dcterms:modified xsi:type="dcterms:W3CDTF">2019-11-30T14:39:16Z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0x01010037B05E0131324A0B8546E2B74A3551720066715E58BB154D46B523EFBA37C1155F</vt:lpwstr>
  </property>
  <property fmtid="{D5CDD505-2E9C-101B-9397-08002B2CF9AE}" pid="3" name="XamkDepartmentTaxHTField">
    <vt:lpwstr/>
  </property>
  <property fmtid="{D5CDD505-2E9C-101B-9397-08002B2CF9AE}" pid="4" name="Siirtymishierarkia">
    <vt:lpwstr/>
  </property>
  <property fmtid="{D5CDD505-2E9C-101B-9397-08002B2CF9AE}" pid="5" name="Yksikkö">
    <vt:lpwstr/>
  </property>
  <property fmtid="{D5CDD505-2E9C-101B-9397-08002B2CF9AE}" pid="6" name="TaxCatchAll">
    <vt:lpwstr/>
  </property>
  <property fmtid="{D5CDD505-2E9C-101B-9397-08002B2CF9AE}" pid="7" name="XamkCampusTaxHTField">
    <vt:lpwstr/>
  </property>
  <property fmtid="{D5CDD505-2E9C-101B-9397-08002B2CF9AE}" pid="8" name="Kampus">
    <vt:lpwstr/>
  </property>
</Properties>
</file>